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1B2E"/>
    <a:srgbClr val="008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2136" y="-2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82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1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1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21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18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56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11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23268C8-CFEF-3FEA-7229-F6CFD15C6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32" b="15588"/>
          <a:stretch/>
        </p:blipFill>
        <p:spPr>
          <a:xfrm>
            <a:off x="0" y="1"/>
            <a:ext cx="6858000" cy="1219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03FC9-2690-4ED1-8401-D48377316A1C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422A1-7F6E-4F61-B23F-66948E2FD1EF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C57A9E-0716-6971-DE25-8B35FC1A4C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8" b="78520"/>
          <a:stretch/>
        </p:blipFill>
        <p:spPr>
          <a:xfrm>
            <a:off x="636887" y="11151711"/>
            <a:ext cx="3949401" cy="9460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DBE108D-2DA6-F8C1-2EB4-E4FF32EE44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9" t="71578" b="14544"/>
          <a:stretch/>
        </p:blipFill>
        <p:spPr>
          <a:xfrm>
            <a:off x="4919057" y="11181342"/>
            <a:ext cx="1449791" cy="10589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E3319F-F862-254D-9296-D70B1E82EBC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01" y="3636321"/>
            <a:ext cx="3082798" cy="491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9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CF67CB-4BAF-CDE8-5A2E-1D85D5AAAB37}"/>
              </a:ext>
            </a:extLst>
          </p:cNvPr>
          <p:cNvSpPr txBox="1"/>
          <p:nvPr/>
        </p:nvSpPr>
        <p:spPr>
          <a:xfrm>
            <a:off x="147234" y="229084"/>
            <a:ext cx="656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279"/>
                </a:solidFill>
                <a:latin typeface="Corbel" panose="020B0503020204020204" pitchFamily="34" charset="0"/>
              </a:rPr>
              <a:t>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244C2-E514-C391-C6E3-8662F5F6D86E}"/>
              </a:ext>
            </a:extLst>
          </p:cNvPr>
          <p:cNvSpPr txBox="1"/>
          <p:nvPr/>
        </p:nvSpPr>
        <p:spPr>
          <a:xfrm>
            <a:off x="147233" y="677399"/>
            <a:ext cx="65635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rbel" panose="020B0503020204020204" pitchFamily="34" charset="0"/>
              </a:rPr>
              <a:t>Authors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D93910-3B51-DDC8-717B-9655B95583A3}"/>
              </a:ext>
            </a:extLst>
          </p:cNvPr>
          <p:cNvSpPr txBox="1"/>
          <p:nvPr/>
        </p:nvSpPr>
        <p:spPr>
          <a:xfrm>
            <a:off x="147234" y="1064159"/>
            <a:ext cx="316552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B1B2E"/>
                </a:solidFill>
              </a:rPr>
              <a:t>Introduction</a:t>
            </a:r>
          </a:p>
          <a:p>
            <a:endParaRPr lang="en-US" sz="1400" b="1" dirty="0"/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8E3025-E448-1AFC-EB7D-7E31EA730BD8}"/>
              </a:ext>
            </a:extLst>
          </p:cNvPr>
          <p:cNvSpPr txBox="1"/>
          <p:nvPr/>
        </p:nvSpPr>
        <p:spPr>
          <a:xfrm>
            <a:off x="3545241" y="1064159"/>
            <a:ext cx="316552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B1B2E"/>
                </a:solidFill>
              </a:rPr>
              <a:t>Materials and Methods</a:t>
            </a:r>
          </a:p>
          <a:p>
            <a:endParaRPr lang="en-US" sz="1400" b="1" dirty="0"/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1DB75-61EE-A582-4EFC-EEB0BB1438DA}"/>
              </a:ext>
            </a:extLst>
          </p:cNvPr>
          <p:cNvSpPr txBox="1"/>
          <p:nvPr/>
        </p:nvSpPr>
        <p:spPr>
          <a:xfrm>
            <a:off x="147234" y="5759790"/>
            <a:ext cx="316552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B1B2E"/>
                </a:solidFill>
              </a:rPr>
              <a:t>Results</a:t>
            </a:r>
          </a:p>
          <a:p>
            <a:endParaRPr lang="en-US" sz="1400" b="1" dirty="0"/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2409B-969F-3E7C-D74C-794FA2255FA1}"/>
              </a:ext>
            </a:extLst>
          </p:cNvPr>
          <p:cNvSpPr txBox="1"/>
          <p:nvPr/>
        </p:nvSpPr>
        <p:spPr>
          <a:xfrm>
            <a:off x="3545241" y="5759790"/>
            <a:ext cx="316552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CB1B2E"/>
                </a:solidFill>
              </a:rPr>
              <a:t>Conclusion</a:t>
            </a:r>
          </a:p>
          <a:p>
            <a:endParaRPr lang="en-US" sz="1400" b="1" dirty="0"/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  <a:p>
            <a:endParaRPr lang="en-US" sz="1400" b="1" dirty="0">
              <a:solidFill>
                <a:srgbClr val="CB1B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79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8</Words>
  <Application>Microsoft Office PowerPoint</Application>
  <PresentationFormat>Widescreen</PresentationFormat>
  <Paragraphs>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Corbel</vt:lpstr>
      <vt:lpstr>Office Theme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Morid Gouran</dc:creator>
  <cp:lastModifiedBy>Morid Gouran</cp:lastModifiedBy>
  <cp:revision>7</cp:revision>
  <dcterms:created xsi:type="dcterms:W3CDTF">2025-04-05T11:53:34Z</dcterms:created>
  <dcterms:modified xsi:type="dcterms:W3CDTF">2025-04-05T20:03:04Z</dcterms:modified>
</cp:coreProperties>
</file>